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fał Rakoczy " initials="RR" lastIdx="3" clrIdx="0">
    <p:extLst>
      <p:ext uri="{19B8F6BF-5375-455C-9EA6-DF929625EA0E}">
        <p15:presenceInfo xmlns:p15="http://schemas.microsoft.com/office/powerpoint/2012/main" userId="Rafał Rakoczy " providerId="None"/>
      </p:ext>
    </p:extLst>
  </p:cmAuthor>
  <p:cmAuthor id="2" name="Rafał Rakoczy" initials="RR" lastIdx="1" clrIdx="1">
    <p:extLst>
      <p:ext uri="{19B8F6BF-5375-455C-9EA6-DF929625EA0E}">
        <p15:presenceInfo xmlns:p15="http://schemas.microsoft.com/office/powerpoint/2012/main" userId="Rafał Rakocz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66332" autoAdjust="0"/>
  </p:normalViewPr>
  <p:slideViewPr>
    <p:cSldViewPr snapToGrid="0">
      <p:cViewPr varScale="1">
        <p:scale>
          <a:sx n="49" d="100"/>
          <a:sy n="49" d="100"/>
        </p:scale>
        <p:origin x="1722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3552" y="-3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D6749-F0C9-4E9C-BFBC-7BF21FA1195C}" type="datetimeFigureOut">
              <a:rPr lang="pl-PL" smtClean="0"/>
              <a:t>19.03.2025</a:t>
            </a:fld>
            <a:endParaRPr lang="pl-PL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9A4D5-5B07-44ED-BAEC-A34E002B694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26080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845962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2899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00712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CO BĘDZIE OCENIANE? • Czy wybrane źródła dotyczącą tematu projektu? • Czy były aktualne (ostatnie 10 lat) • Czy wskazano różne punkty widzenia na dany temat? • Czy zebrane informacje zostały przekazane obiektywnie?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873642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dirty="0"/>
              <a:t>CO BĘDZIE OCENIANE? • Czy pytania badawcze dotyczą tematu projektu?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200" i="1" dirty="0"/>
              <a:t>CEL badań, czyli co chcemy osiągnąć: (do wyboru) 1. EKSPLORACJA – wstępne poznanie jakieś tematyki, rzucenie na nią światła;  2. OPIS – przedstawienie zjawiska (co, gdzie, jak) 3. WYJAŚNIANIE (</a:t>
            </a:r>
            <a:r>
              <a:rPr lang="pl-PL" sz="1200" i="1" dirty="0" err="1"/>
              <a:t>eksplanacja</a:t>
            </a:r>
            <a:r>
              <a:rPr lang="pl-PL" sz="1200" i="1" dirty="0"/>
              <a:t>) – odpowiedź na pytanie dlaczego dane zjawisko zachodzi. Sformułowanie PROBLEMU BADAWCZEGO – czyli pytania, na które poszukujemy odpowiedzi. • Dotyczy aktualnego stanu niewiedzy • Jest wyrażone w języku naukowym • Sformułowane tak, że wiadomo jak działać, żeby znaleźć odpowiedź.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579914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BĘDZIE OCENIANE? Czy ilość hipotez odpowiada celom projektu badawczego ? Czy hipotezy są uzasadnione? Czy są testowalne? Hipoteza badawcza – odpowiedź (w formie twierdzącej) na sformułowane przez badacza pytanie badawcze. Hipoteza powinna być • Uzasadniona - badacz powinien potrafić ją uzasadnić w oparciu o wcześniejsze badania, teorię • Testowalna - dotyczyć zmiennych, które są </a:t>
            </a:r>
            <a:r>
              <a:rPr lang="pl-PL" dirty="0" err="1"/>
              <a:t>manipulowalne</a:t>
            </a:r>
            <a:r>
              <a:rPr lang="pl-PL" dirty="0"/>
              <a:t> i mierzalne •  Warta testowania - związek z innymi badaniami; implikacje teoretyczne, praktyczne • Testowalna w sposób etycznie akceptowalny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 dirty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98451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CO BĘDZIE OCENIANE? Czy możliwa jest realizacja projektu np. dostępne środki, czas itd.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95759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472547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68317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89A4D5-5B07-44ED-BAEC-A34E002B6942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5414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D44E1D-4787-4950-95A9-E02BA31091B4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5494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3948-145E-41DE-A167-66687D68B50B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06949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BA798-1A24-4201-A807-3190A1CB98F6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366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E9D93-58C6-4900-949C-1573A19857D7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1448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CF39F-9F40-4E79-9DE5-7E544BCD7FD2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918049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84D4F-DCAB-49FD-A419-304E624F609D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444520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C4FD-98A1-491E-AE8C-53322915FE74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806626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93CD8-E059-4BAA-ACCA-B6E75B994C18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2785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49F8-768E-40E1-BB1B-EB70542C7ABB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7460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45DEF-F370-434B-BD71-62B8B49BC171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91519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A0921-2124-48B6-BBD7-1502B8043AF4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15564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AD4DA-5590-4170-845E-FD965684EA38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96422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5DF89-995F-46D7-8E4C-C33D05ED565A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181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D358-5681-460B-8398-D792D6B779A4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10989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F2F12-1CE3-4F1D-B79C-0C644CE93FF7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76174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dirty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E1066-98E9-4F92-B39E-3442EBBB2504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8561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FD538-3941-4162-BBD0-40CAC7C55717}" type="datetime1">
              <a:rPr lang="pl-PL" smtClean="0"/>
              <a:t>19.03.2025</a:t>
            </a:fld>
            <a:endParaRPr lang="pl-PL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624F1E-D486-450C-9A4E-2AFADFF7142D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536608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B7C70F4-1944-47F6-BB82-FEB86CCBA4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5396" y="2569981"/>
            <a:ext cx="7766936" cy="1646302"/>
          </a:xfrm>
        </p:spPr>
        <p:txBody>
          <a:bodyPr/>
          <a:lstStyle/>
          <a:p>
            <a:r>
              <a:rPr lang="pl-PL" dirty="0"/>
              <a:t>TYTUŁ PROJEKTU</a:t>
            </a:r>
            <a:br>
              <a:rPr lang="pl-PL" dirty="0"/>
            </a:br>
            <a:r>
              <a:rPr lang="pl-PL" sz="2400" dirty="0"/>
              <a:t>Imię i Nazwisko Kandydata/Kandydatki</a:t>
            </a:r>
            <a:br>
              <a:rPr lang="pl-PL" sz="2400" dirty="0"/>
            </a:br>
            <a:r>
              <a:rPr lang="pl-PL" sz="2400" dirty="0"/>
              <a:t>Imię i Nazwisko Promotora</a:t>
            </a:r>
            <a:br>
              <a:rPr lang="pl-PL" sz="2400" dirty="0"/>
            </a:br>
            <a:r>
              <a:rPr lang="pl-PL" sz="2400" dirty="0">
                <a:solidFill>
                  <a:schemeClr val="tx1"/>
                </a:solidFill>
              </a:rPr>
              <a:t>dyscyplina naukowa:</a:t>
            </a:r>
          </a:p>
        </p:txBody>
      </p:sp>
      <p:pic>
        <p:nvPicPr>
          <p:cNvPr id="5" name="Obraz 5">
            <a:extLst>
              <a:ext uri="{FF2B5EF4-FFF2-40B4-BE49-F238E27FC236}">
                <a16:creationId xmlns:a16="http://schemas.microsoft.com/office/drawing/2014/main" id="{A85CFB77-120A-442A-A26B-7DAA9CE52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95" b="73100"/>
          <a:stretch>
            <a:fillRect/>
          </a:stretch>
        </p:blipFill>
        <p:spPr bwMode="auto">
          <a:xfrm>
            <a:off x="6892752" y="198939"/>
            <a:ext cx="23812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2295428C-2B1E-4296-8D5A-A767D0F51413}"/>
              </a:ext>
            </a:extLst>
          </p:cNvPr>
          <p:cNvSpPr txBox="1"/>
          <p:nvPr/>
        </p:nvSpPr>
        <p:spPr>
          <a:xfrm>
            <a:off x="1526564" y="935753"/>
            <a:ext cx="32444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Logo wydziału na którym Kandydat/Kandydatka będzie wykonywał/a pracę </a:t>
            </a:r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id="{D7AFF38C-34BC-482D-AD07-8A9650B3B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1</a:t>
            </a:fld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6F8883DA-0B8B-4EBE-95C9-DF702772CD41}"/>
              </a:ext>
            </a:extLst>
          </p:cNvPr>
          <p:cNvSpPr txBox="1"/>
          <p:nvPr/>
        </p:nvSpPr>
        <p:spPr>
          <a:xfrm>
            <a:off x="275771" y="4814386"/>
            <a:ext cx="113571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b="1" dirty="0">
                <a:solidFill>
                  <a:srgbClr val="FF0000"/>
                </a:solidFill>
              </a:rPr>
              <a:t>UWAGA !! Całość prezentacji maksymalnie 10 slajdów, czas 15 min</a:t>
            </a:r>
          </a:p>
        </p:txBody>
      </p:sp>
      <p:sp>
        <p:nvSpPr>
          <p:cNvPr id="11" name="Symbol zastępczy stopki 4">
            <a:extLst>
              <a:ext uri="{FF2B5EF4-FFF2-40B4-BE49-F238E27FC236}">
                <a16:creationId xmlns:a16="http://schemas.microsoft.com/office/drawing/2014/main" id="{513A2F46-A21F-49E3-B9F8-52FC0C148860}"/>
              </a:ext>
            </a:extLst>
          </p:cNvPr>
          <p:cNvSpPr txBox="1">
            <a:spLocks/>
          </p:cNvSpPr>
          <p:nvPr/>
        </p:nvSpPr>
        <p:spPr>
          <a:xfrm>
            <a:off x="5048864" y="6510169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dirty="0">
                <a:solidFill>
                  <a:schemeClr val="tx1"/>
                </a:solidFill>
              </a:rPr>
              <a:t>Miejsce, data prezentacji</a:t>
            </a:r>
          </a:p>
          <a:p>
            <a:endParaRPr lang="pl-PL" dirty="0"/>
          </a:p>
        </p:txBody>
      </p:sp>
      <p:sp>
        <p:nvSpPr>
          <p:cNvPr id="14" name="Symbol zastępczy stopki 7">
            <a:extLst>
              <a:ext uri="{FF2B5EF4-FFF2-40B4-BE49-F238E27FC236}">
                <a16:creationId xmlns:a16="http://schemas.microsoft.com/office/drawing/2014/main" id="{2D204249-37DD-4CBE-B1AD-E225E1B91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-8044"/>
            <a:ext cx="6297612" cy="365125"/>
          </a:xfrm>
        </p:spPr>
        <p:txBody>
          <a:bodyPr/>
          <a:lstStyle/>
          <a:p>
            <a:r>
              <a:rPr lang="pl-PL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Tło i format slajdów są przykładowe</a:t>
            </a:r>
          </a:p>
        </p:txBody>
      </p:sp>
    </p:spTree>
    <p:extLst>
      <p:ext uri="{BB962C8B-B14F-4D97-AF65-F5344CB8AC3E}">
        <p14:creationId xmlns:p14="http://schemas.microsoft.com/office/powerpoint/2010/main" val="3048923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9D2E25-05AC-4372-950C-7271F6B3E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ZAKOŃCZENIE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7D9CA92-8BEE-4C72-9105-64A2498F07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Wykaz bibliografii wykorzystanej do przygotowania prezentacji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D12BF982-7AEA-486B-A8CF-911ED1CB3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10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8F768476-B877-4849-BCB5-CC1E7B4EDE4D}"/>
              </a:ext>
            </a:extLst>
          </p:cNvPr>
          <p:cNvSpPr txBox="1">
            <a:spLocks/>
          </p:cNvSpPr>
          <p:nvPr/>
        </p:nvSpPr>
        <p:spPr>
          <a:xfrm>
            <a:off x="11476653" y="6438935"/>
            <a:ext cx="606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05642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A006185-F4CA-4191-9C82-4592F06E2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2</a:t>
            </a:fld>
            <a:endParaRPr lang="pl-PL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87C27E40-EAAE-4EE0-9CCA-84190C164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050" y="1454473"/>
            <a:ext cx="11453671" cy="2034074"/>
          </a:xfrm>
          <a:prstGeom prst="rect">
            <a:avLst/>
          </a:prstGeom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AAF2805-7A95-4660-8705-B43A53D93B8C}"/>
              </a:ext>
            </a:extLst>
          </p:cNvPr>
          <p:cNvSpPr txBox="1"/>
          <p:nvPr/>
        </p:nvSpPr>
        <p:spPr>
          <a:xfrm>
            <a:off x="434566" y="3719518"/>
            <a:ext cx="10020692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Prezentacje multimedialne powinny być przygotowane w programie Power Point lub </a:t>
            </a:r>
            <a:r>
              <a:rPr lang="pl-PL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Prezi</a:t>
            </a:r>
            <a:endParaRPr lang="pl-PL" b="1" dirty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000" b="1" u="sng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przestrzegać ogólnych zasad ich tworzenia: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Nie umieszczaj zbyt dużej ilości tekstu na slajdach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Zadbaj o dobra widoczność tekstu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Stosuj duże i czytelne czcionki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Dobierz jeden styl prezentacji i trzymaj się go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Starannie dobieraj zdjęcia i grafiki i zadbaj o ich dobrą jakość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2000" i="0" dirty="0">
                <a:solidFill>
                  <a:schemeClr val="bg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Trzymaj się zasady: jeden slajd – jeden przekaz. </a:t>
            </a:r>
          </a:p>
        </p:txBody>
      </p:sp>
      <p:sp>
        <p:nvSpPr>
          <p:cNvPr id="14" name="Tytuł 1">
            <a:extLst>
              <a:ext uri="{FF2B5EF4-FFF2-40B4-BE49-F238E27FC236}">
                <a16:creationId xmlns:a16="http://schemas.microsoft.com/office/drawing/2014/main" id="{9D1BB4FF-8A4B-414F-9553-D7ED08C9C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l-PL" dirty="0"/>
              <a:t>UWAGI</a:t>
            </a:r>
          </a:p>
        </p:txBody>
      </p:sp>
    </p:spTree>
    <p:extLst>
      <p:ext uri="{BB962C8B-B14F-4D97-AF65-F5344CB8AC3E}">
        <p14:creationId xmlns:p14="http://schemas.microsoft.com/office/powerpoint/2010/main" val="1215129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3C97B6-0F7D-4EE2-AE99-95E518746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WSTĘP 1-2 slajdy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9DF19B5-8255-4AD8-B2A3-3BF0BB4D64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506" y="1969798"/>
            <a:ext cx="9725607" cy="3880773"/>
          </a:xfrm>
        </p:spPr>
        <p:txBody>
          <a:bodyPr/>
          <a:lstStyle/>
          <a:p>
            <a:endParaRPr lang="pl-PL" sz="24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pl-PL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Podsumowanie aktualnego stanu badań na dany temat ( w oparciu o najnowszą literaturę naukową)</a:t>
            </a:r>
          </a:p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Odniesienie do szerszego kontekstu teoretycznego ( wykazanie się znajomością literatury przedmiotu)</a:t>
            </a:r>
          </a:p>
          <a:p>
            <a:endParaRPr lang="pl-PL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42ED213-AE67-4BC9-97BD-CBAFECE2B2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3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1FAEA0B2-56F5-4B4C-8DE9-D677871ABEE8}"/>
              </a:ext>
            </a:extLst>
          </p:cNvPr>
          <p:cNvSpPr txBox="1">
            <a:spLocks/>
          </p:cNvSpPr>
          <p:nvPr/>
        </p:nvSpPr>
        <p:spPr>
          <a:xfrm>
            <a:off x="11625943" y="6438935"/>
            <a:ext cx="4572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D28A957-AE76-46AA-B86B-FDE5905FEAE7}"/>
              </a:ext>
            </a:extLst>
          </p:cNvPr>
          <p:cNvSpPr txBox="1">
            <a:spLocks/>
          </p:cNvSpPr>
          <p:nvPr/>
        </p:nvSpPr>
        <p:spPr>
          <a:xfrm>
            <a:off x="550507" y="1444545"/>
            <a:ext cx="8596668" cy="7598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Motywacja do podjęcia określonego tematu badań</a:t>
            </a:r>
          </a:p>
          <a:p>
            <a:endParaRPr lang="pl-PL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Wingdings 3" charset="2"/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8224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F139C0-D125-476E-A86C-4123467417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CEL BADAŃ 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A9DC188-10A1-4D30-9095-EF5C33AB4E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499" y="1531364"/>
            <a:ext cx="8596668" cy="3880773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Zdefiniowanie celu projektu badawczego </a:t>
            </a:r>
            <a:endParaRPr lang="pl-PL" sz="2400" b="1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4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Nowatorstwo i oryginalność projektu badawczego </a:t>
            </a:r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(Dlaczego jest ciekawy i warty badania? 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74D76F1-223F-41EA-87D6-6A813ECD2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4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9A585D49-2C79-4745-B376-D96174E6A0E0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664429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ACD4681-9B19-4851-BEB3-5F6764652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HIPOTEZY/TEZY BADAWCZE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F15594E-C391-4D69-849E-4A50E37EE1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293980" cy="3880773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Zdefiniowanie najważniejszych hipotez badawczych (nie więcej niż pięć)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8677A50-3C13-4960-8168-7F65D03F84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5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F0ACBE24-50D6-4265-868B-1EA2F14815AA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346234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DF20745-9AC7-4672-9D5C-223D408FA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 I METODY BADAWCZE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3191DA0-35B3-41ED-B005-78C1D1932D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metod i sposobu realizacji planowanych w projekcie badań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87BE1E86-D326-40A6-B77B-5FB5473A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6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31C72A7-43B2-406D-8EFA-A562D0542998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71586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38A23BD-AB1D-4660-84D8-FEEA95FC6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MATERIAŁ I METODY BADAWCZE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109435E-157E-42C5-ACFC-AB6356B7A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7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77539187-3ABA-43D6-BE64-757B7F5FFA3F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61609F2A-D65E-46F9-8618-8F2A3C1B24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863" y="2160588"/>
            <a:ext cx="8596312" cy="3881437"/>
          </a:xfrm>
        </p:spPr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Przedstawienie metod i sposobu realizacji planowanych w projekcie badań</a:t>
            </a:r>
          </a:p>
        </p:txBody>
      </p:sp>
    </p:spTree>
    <p:extLst>
      <p:ext uri="{BB962C8B-B14F-4D97-AF65-F5344CB8AC3E}">
        <p14:creationId xmlns:p14="http://schemas.microsoft.com/office/powerpoint/2010/main" val="3226955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60F480E-CC85-4917-8DEE-49B85EC99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SPODZIEWANE EFEKTY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E1F604D-BB8A-4695-9D18-5FF1020D01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Opis spodziewanych rezultatów oraz analiza ryzyka niepowodzenia </a:t>
            </a:r>
          </a:p>
          <a:p>
            <a:r>
              <a:rPr lang="pl-PL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Zdefiniowanie w jaki sposób można wykorzystać uzyskane rezultaty?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F690FE6F-B3DD-4E7E-9BB6-EEE74DC42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8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0A380F7-2854-4C15-ADA6-DDF58AEBA941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34183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74EBC9-C5B3-429D-AE70-8FE80AABCE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PREZENTACJA </a:t>
            </a:r>
            <a:r>
              <a:rPr lang="pl-PL" dirty="0"/>
              <a:t>DOTYCHCZASOWYCH OSIĄGNIĘĆ KANDYDATA/KANDYDATKI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9CCBDDC-5F47-4B74-A48B-C9B57D3F70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Tematyka pracy inżynierskiej i magisterskiej,</a:t>
            </a:r>
          </a:p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Publikacje naukowe</a:t>
            </a:r>
          </a:p>
          <a:p>
            <a:r>
              <a:rPr lang="pl-PL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Doświadczenie zawodowe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D4956FA-1A48-401F-B370-96E7EC3C2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24F1E-D486-450C-9A4E-2AFADFF7142D}" type="slidenum">
              <a:rPr lang="pl-PL" smtClean="0"/>
              <a:t>9</a:t>
            </a:fld>
            <a:endParaRPr lang="pl-PL" dirty="0"/>
          </a:p>
        </p:txBody>
      </p:sp>
      <p:sp>
        <p:nvSpPr>
          <p:cNvPr id="6" name="Symbol zastępczy stopki 4">
            <a:extLst>
              <a:ext uri="{FF2B5EF4-FFF2-40B4-BE49-F238E27FC236}">
                <a16:creationId xmlns:a16="http://schemas.microsoft.com/office/drawing/2014/main" id="{48DF283F-3D22-467C-B408-05B738FA7B06}"/>
              </a:ext>
            </a:extLst>
          </p:cNvPr>
          <p:cNvSpPr txBox="1">
            <a:spLocks/>
          </p:cNvSpPr>
          <p:nvPr/>
        </p:nvSpPr>
        <p:spPr>
          <a:xfrm>
            <a:off x="11728580" y="6438935"/>
            <a:ext cx="354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82296833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525</Words>
  <Application>Microsoft Office PowerPoint</Application>
  <PresentationFormat>Panoramiczny</PresentationFormat>
  <Paragraphs>70</Paragraphs>
  <Slides>10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Times New Roman</vt:lpstr>
      <vt:lpstr>Trebuchet MS</vt:lpstr>
      <vt:lpstr>Wingdings 3</vt:lpstr>
      <vt:lpstr>Faseta</vt:lpstr>
      <vt:lpstr>TYTUŁ PROJEKTU Imię i Nazwisko Kandydata/Kandydatki Imię i Nazwisko Promotora dyscyplina naukowa:</vt:lpstr>
      <vt:lpstr>UWAGI</vt:lpstr>
      <vt:lpstr>WSTĘP 1-2 slajdy</vt:lpstr>
      <vt:lpstr>CEL BADAŃ </vt:lpstr>
      <vt:lpstr>HIPOTEZY/TEZY BADAWCZE</vt:lpstr>
      <vt:lpstr>MATERIAŁ I METODY BADAWCZE</vt:lpstr>
      <vt:lpstr>MATERIAŁ I METODY BADAWCZE</vt:lpstr>
      <vt:lpstr>SPODZIEWANE EFEKTY</vt:lpstr>
      <vt:lpstr>PREZENTACJA DOTYCHCZASOWYCH OSIĄGNIĘĆ KANDYDATA/KANDYDATKI</vt:lpstr>
      <vt:lpstr>ZAKOŃCZENIE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TYTUŁ PROJEKTU Imię i Nazwisko Kandydata/Kandydatki Imię i Nazwisko Promotora dyscyplina naukowa:</dc:title>
  <dc:creator>Agata Markowska-Szczupak</dc:creator>
  <cp:lastModifiedBy>Magdalena Szymczak</cp:lastModifiedBy>
  <cp:revision>14</cp:revision>
  <dcterms:created xsi:type="dcterms:W3CDTF">2020-08-23T08:28:26Z</dcterms:created>
  <dcterms:modified xsi:type="dcterms:W3CDTF">2025-03-19T12:09:23Z</dcterms:modified>
</cp:coreProperties>
</file>